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2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justicia-juvenil-restaurativa-ipap-030926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SAJuR — sajur.org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justicia-juvenil-restaurativa-ipap-030926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2026-09-03T11:37:27Z</dcterms:created>
  <dcterms:modified xsi:type="dcterms:W3CDTF">2026-09-03T11:37:27Z</dcterms:modified>
</cp:coreProperties>
</file>