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violencia-social-convivencia-ipap-100926\.png-tmp\p-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violencia-social-convivencia-ipap-100926\.png-tmp\p-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violencia-social-convivencia-ipap-100926\.png-tmp\p-1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violencia-social-convivencia-ipap-100926\.png-tmp\p-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violencia-social-convivencia-ipap-100926\.png-tmp\p-1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violencia-social-convivencia-ipap-100926\.png-tmp\p-1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violencia-social-convivencia-ipap-100926\.png-tmp\p-1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violencia-social-convivencia-ipap-100926\.png-tmp\p-1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violencia-social-convivencia-ipap-100926\.png-tmp\p-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violencia-social-convivencia-ipap-100926\.png-tmp\p-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violencia-social-convivencia-ipap-100926\.png-tmp\p-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violencia-social-convivencia-ipap-100926\.png-tmp\p-0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violencia-social-convivencia-ipap-100926\.png-tmp\p-0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violencia-social-convivencia-ipap-100926\.png-tmp\p-0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violencia-social-convivencia-ipap-100926\.png-tmp\p-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violencia-social-convivencia-ipap-100926\.png-tmp\p-0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SAJuR — sajur.org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violencia-social-convivencia-ipap-100926</dc:title>
  <dc:subject>PptxGenJS Presentation</dc:subject>
  <dc:creator>Sociedad Argentina de Justicia Restaurativa</dc:creator>
  <cp:lastModifiedBy>Sociedad Argentina de Justicia Restaurativa</cp:lastModifiedBy>
  <cp:revision>1</cp:revision>
  <dcterms:created xsi:type="dcterms:W3CDTF">2026-09-10T11:10:44Z</dcterms:created>
  <dcterms:modified xsi:type="dcterms:W3CDTF">2026-09-10T11:10:44Z</dcterms:modified>
</cp:coreProperties>
</file>